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144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76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49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932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00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640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31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057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5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2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698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B199C-673F-4D48-941C-E80F0F4B7E99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0FE0D-7257-49D1-9D05-E76EECB8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669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345070" y="147451"/>
            <a:ext cx="55074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20210617_15495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6239" y="1202760"/>
            <a:ext cx="9131544" cy="513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38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</cp:revision>
  <dcterms:created xsi:type="dcterms:W3CDTF">2021-08-11T21:36:37Z</dcterms:created>
  <dcterms:modified xsi:type="dcterms:W3CDTF">2021-08-11T21:36:50Z</dcterms:modified>
</cp:coreProperties>
</file>

<file path=docProps/thumbnail.jpeg>
</file>